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Larissa Mour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10-29T10:38:24.166">
    <p:pos x="459" y="1309"/>
    <p:text>add print do dataset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67d580cd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67d580cd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67d580cd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67d580cd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67d580cd4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67d580cd4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67d580cd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67d580cd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67d580cd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67d580cd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67d580cd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67d580cd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67d580cd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67d580cd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67e27216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67e27216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67d580cd4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67d580cd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67d580cd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67d580cd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67d580cd4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67d580cd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67d580cd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67d580cd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67d580cd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67d580cd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2.jp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7950" y="1672725"/>
            <a:ext cx="7688100" cy="20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Eventos Sísmicos em Diferentes Países de 1965 a 2016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27650" y="583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Áreas</a:t>
            </a:r>
            <a:r>
              <a:rPr lang="pt-BR"/>
              <a:t> Mais Afetadas</a:t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775" y="1119075"/>
            <a:ext cx="6170724" cy="38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294900" y="1258375"/>
            <a:ext cx="2516400" cy="3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Os locais mais afetados são ilhas;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Maior parte dessas ilhas são do Pacífico;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A formação destas ilhas se deu por influência da atividade sísmica (seja por erupções vulcânicas ou fricção de placas tectônicas).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727650" y="597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Análises com Histogramas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609225"/>
            <a:ext cx="9143999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1444"/>
            <a:ext cx="9144001" cy="319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727650" y="56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Dataset de Atividades Vulcânicas</a:t>
            </a:r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729450" y="562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Atividades Vulcânicas</a:t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 rotWithShape="1">
          <a:blip r:embed="rId3">
            <a:alphaModFix/>
          </a:blip>
          <a:srcRect b="16937" l="10176" r="0" t="5614"/>
          <a:stretch/>
        </p:blipFill>
        <p:spPr>
          <a:xfrm>
            <a:off x="1579338" y="1549700"/>
            <a:ext cx="5988925" cy="33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727650" y="626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Alunos</a:t>
            </a:r>
            <a:endParaRPr/>
          </a:p>
        </p:txBody>
      </p:sp>
      <p:sp>
        <p:nvSpPr>
          <p:cNvPr id="92" name="Google Shape;92;p14"/>
          <p:cNvSpPr txBox="1"/>
          <p:nvPr/>
        </p:nvSpPr>
        <p:spPr>
          <a:xfrm>
            <a:off x="151063" y="3833875"/>
            <a:ext cx="1899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595959"/>
                </a:solidFill>
              </a:rPr>
              <a:t>Jonas Rocha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rgbClr val="595959"/>
                </a:solidFill>
              </a:rPr>
              <a:t> jonasra4@gmai.com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2133459" y="3833878"/>
            <a:ext cx="26622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595959"/>
                </a:solidFill>
              </a:rPr>
              <a:t>Natalia Azevedo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100">
                <a:solidFill>
                  <a:srgbClr val="666666"/>
                </a:solidFill>
              </a:rPr>
              <a:t>natalia_eletro@hotmail.com.com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4865187" y="3833875"/>
            <a:ext cx="217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595959"/>
                </a:solidFill>
              </a:rPr>
              <a:t>Larissa Moura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rgbClr val="666666"/>
                </a:solidFill>
              </a:rPr>
              <a:t>larissagilliane@hotmail.com 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6827187" y="3833875"/>
            <a:ext cx="2580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595959"/>
                </a:solidFill>
              </a:rPr>
              <a:t>Michel Jean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rgbClr val="666666"/>
                </a:solidFill>
              </a:rPr>
              <a:t>michelkatsilis@gmail.com </a:t>
            </a:r>
            <a:endParaRPr sz="1200">
              <a:solidFill>
                <a:srgbClr val="666666"/>
              </a:solidFill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63" y="1663300"/>
            <a:ext cx="1899899" cy="189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688" y="1663300"/>
            <a:ext cx="1899900" cy="18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4601" y="1663300"/>
            <a:ext cx="1519920" cy="18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5319" y="1622851"/>
            <a:ext cx="1584644" cy="19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784775" y="608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</a:t>
            </a:r>
            <a:endParaRPr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727650" y="15936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t-BR" sz="2400"/>
              <a:t>Analisar as áreas com maior </a:t>
            </a:r>
            <a:r>
              <a:rPr lang="pt-BR" sz="2400"/>
              <a:t>índice</a:t>
            </a:r>
            <a:r>
              <a:rPr lang="pt-BR" sz="2400"/>
              <a:t> sísmico;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t-BR" sz="2400"/>
              <a:t>Visualizar frequência de tremores no mapa;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t-BR" sz="2400"/>
              <a:t>Encontrar relacionamento entre erupções vulcânicas e tremores de terra;</a:t>
            </a:r>
            <a:endParaRPr sz="24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727650" y="627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Metodologia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727650" y="15350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pt-BR" sz="2000"/>
              <a:t>Análise dos Histogramas (Jonas);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pt-BR" sz="2000"/>
              <a:t>Análise do relacionamento entre os </a:t>
            </a:r>
            <a:r>
              <a:rPr lang="pt-BR" sz="2000"/>
              <a:t>lugares mais afetados e tratamento do dataset (Larissa);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pt-BR" sz="2000"/>
              <a:t>Análise do mapa de calor (Michel);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pt-BR" sz="2000"/>
              <a:t>Análise de relacionamento com atividades vulcânicas (Natália).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517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Dataset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554300" y="14797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Terremotos entre 1965 e 2016.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23.412 linhas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21 colunas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Fonte: Kaggle</a:t>
            </a:r>
            <a:endParaRPr sz="1600"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53125"/>
            <a:ext cx="4323226" cy="388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674150" y="664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dados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 b="3530" l="0" r="0" t="0"/>
          <a:stretch/>
        </p:blipFill>
        <p:spPr>
          <a:xfrm>
            <a:off x="390525" y="1853850"/>
            <a:ext cx="8362950" cy="257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727650" y="587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HeatMap dos Terremotos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275" y="1122325"/>
            <a:ext cx="6321874" cy="39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729450" y="594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Mapa de Placas Tectônicas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00" y="1129713"/>
            <a:ext cx="7620000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729450" y="567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Clusters de Terremotos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200" y="1071925"/>
            <a:ext cx="6230075" cy="395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